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93" y="-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E31F4-76AC-4BC4-A190-BF2703D3FC90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18D3-7AF7-4211-A859-D3145FDE2D4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472" t="8961" r="37568" b="6057"/>
          <a:stretch>
            <a:fillRect/>
          </a:stretch>
        </p:blipFill>
        <p:spPr bwMode="auto">
          <a:xfrm>
            <a:off x="332656" y="179512"/>
            <a:ext cx="6336704" cy="864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Holly</dc:creator>
  <cp:lastModifiedBy>Holly</cp:lastModifiedBy>
  <cp:revision>2</cp:revision>
  <dcterms:created xsi:type="dcterms:W3CDTF">2015-09-21T19:08:07Z</dcterms:created>
  <dcterms:modified xsi:type="dcterms:W3CDTF">2015-09-21T19:21:35Z</dcterms:modified>
</cp:coreProperties>
</file>